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7559675" cy="10691813"/>
  <p:embeddedFontLst>
    <p:embeddedFont>
      <p:font typeface="한컴 윤고딕 240" panose="02020603020101020101" pitchFamily="18" charset="-127"/>
      <p:regular r:id="rId17"/>
    </p:embeddedFont>
    <p:embeddedFont>
      <p:font typeface="나눔스퀘어 Bold" panose="020B0600000101010101" pitchFamily="50" charset="-127"/>
      <p:bold r:id="rId18"/>
    </p:embeddedFont>
    <p:embeddedFont>
      <p:font typeface="a고딕14" panose="02020600000000000000" pitchFamily="18" charset="-127"/>
      <p:regular r:id="rId19"/>
    </p:embeddedFont>
    <p:embeddedFont>
      <p:font typeface="나눔손글씨 펜" panose="03040600000000000000" pitchFamily="66" charset="-127"/>
      <p:regular r:id="rId20"/>
    </p:embeddedFont>
    <p:embeddedFont>
      <p:font typeface="나눔고딕 ExtraBold" panose="020D0904000000000000" pitchFamily="50" charset="-127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-834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jpeg>
</file>

<file path=ppt/media/image5.wm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 Regula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 Regula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 Regular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200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2973240"/>
            <a:ext cx="26496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920"/>
            <a:ext cx="8229240" cy="397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 Regular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33940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973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0240"/>
            <a:ext cx="401580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973240"/>
            <a:ext cx="8229240" cy="1618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3200" b="0" strike="noStrike" spc="-1">
              <a:solidFill>
                <a:srgbClr val="000000"/>
              </a:solidFill>
              <a:latin typeface="맑은 고딕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1597680"/>
            <a:ext cx="7772040" cy="11023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ko-KR" sz="4400" b="0" strike="noStrike" spc="-1">
                <a:solidFill>
                  <a:srgbClr val="000000"/>
                </a:solidFill>
                <a:latin typeface="맑은 고딕"/>
              </a:rPr>
              <a:t>마스터 제목 스타일 편집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7E0689E5-67CA-4A59-9946-6FB063E570A6}" type="datetime">
              <a:rPr lang="en-US" sz="1200" b="0" strike="noStrike" spc="-1">
                <a:solidFill>
                  <a:srgbClr val="8B8B8B"/>
                </a:solidFill>
                <a:latin typeface="맑은 고딕"/>
              </a:rPr>
              <a:t>12/21/2018</a:t>
            </a:fld>
            <a:endParaRPr lang="en-US" sz="1200" b="0" strike="noStrike" spc="-1">
              <a:latin typeface="Noto Sans CJK JP Regular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Noto Sans CJK JP Regular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9CBC2BB7-E3FF-45A7-8401-DF28750D5CC1}" type="slidenum">
              <a:rPr lang="en-US" sz="1200" b="0" strike="noStrike" spc="-1">
                <a:solidFill>
                  <a:srgbClr val="8B8B8B"/>
                </a:solidFill>
                <a:latin typeface="맑은 고딕"/>
              </a:rPr>
              <a:t>‹#›</a:t>
            </a:fld>
            <a:endParaRPr lang="en-US" sz="1200" b="0" strike="noStrike" spc="-1">
              <a:latin typeface="Noto Sans CJK JP Regular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3200" b="0" strike="noStrike" spc="-1">
                <a:solidFill>
                  <a:srgbClr val="000000"/>
                </a:solidFill>
                <a:latin typeface="맑은 고딕"/>
              </a:rPr>
              <a:t>개요 텍스트의 서식을 편집하려면 클릭하십시오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400" b="0" strike="noStrike" spc="-1">
                <a:solidFill>
                  <a:srgbClr val="000000"/>
                </a:solidFill>
                <a:latin typeface="맑은 고딕"/>
              </a:rPr>
              <a:t>2번째 개요 수준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3번째 개요 수준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4번째 개요 수준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5번째 개요 수준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6번째 개요 수준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7번째 개요 수준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05920"/>
            <a:ext cx="8229240" cy="85680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ko-KR" sz="4400" b="0" strike="noStrike" spc="-1">
                <a:solidFill>
                  <a:srgbClr val="000000"/>
                </a:solidFill>
                <a:latin typeface="맑은 고딕"/>
              </a:rPr>
              <a:t>마스터 제목 스타일 편집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394080"/>
          </a:xfrm>
          <a:prstGeom prst="rect">
            <a:avLst/>
          </a:prstGeom>
        </p:spPr>
        <p:txBody>
          <a:bodyPr/>
          <a:lstStyle/>
          <a:p>
            <a:pPr marL="432000" indent="-3240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3200" b="0" strike="noStrike" spc="-1">
                <a:solidFill>
                  <a:srgbClr val="000000"/>
                </a:solidFill>
                <a:latin typeface="맑은 고딕"/>
              </a:rPr>
              <a:t>마스터 텍스트 스타일을 편집합니다</a:t>
            </a:r>
          </a:p>
          <a:p>
            <a:pPr marL="864000" lvl="1" indent="-3240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800" b="0" strike="noStrike" spc="-1">
                <a:solidFill>
                  <a:srgbClr val="000000"/>
                </a:solidFill>
                <a:latin typeface="맑은 고딕"/>
              </a:rPr>
              <a:t>둘째 수준</a:t>
            </a:r>
          </a:p>
          <a:p>
            <a:pPr marL="1296000" lvl="2" indent="-2880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400" b="0" strike="noStrike" spc="-1">
                <a:solidFill>
                  <a:srgbClr val="000000"/>
                </a:solidFill>
                <a:latin typeface="맑은 고딕"/>
              </a:rPr>
              <a:t>셋째 수준</a:t>
            </a:r>
          </a:p>
          <a:p>
            <a:pPr marL="1728000" lvl="3" indent="-2160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넷째 수준</a:t>
            </a:r>
          </a:p>
          <a:p>
            <a:pPr marL="2160000" lvl="4" indent="-2160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</a:rPr>
              <a:t>다섯째 수준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45720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FF0506BC-E706-4803-829E-091A2C3BC3D8}" type="datetime">
              <a:rPr lang="en-US" sz="1200" b="0" strike="noStrike" spc="-1">
                <a:solidFill>
                  <a:srgbClr val="8B8B8B"/>
                </a:solidFill>
                <a:latin typeface="맑은 고딕"/>
              </a:rPr>
              <a:t>12/21/2018</a:t>
            </a:fld>
            <a:endParaRPr lang="en-US" sz="1200" b="0" strike="noStrike" spc="-1">
              <a:latin typeface="Noto Sans CJK JP Regular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3124080" y="4767120"/>
            <a:ext cx="2895120" cy="27360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Noto Sans CJK JP Regular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6553080" y="4767120"/>
            <a:ext cx="2133360" cy="27360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1678433-2FC6-44D3-8060-0BADB04E0A58}" type="slidenum">
              <a:rPr lang="en-US" sz="1200" b="0" strike="noStrike" spc="-1">
                <a:solidFill>
                  <a:srgbClr val="8B8B8B"/>
                </a:solidFill>
                <a:latin typeface="맑은 고딕"/>
              </a:rPr>
              <a:t>‹#›</a:t>
            </a:fld>
            <a:endParaRPr lang="en-US" sz="1200" b="0" strike="noStrike" spc="-1">
              <a:latin typeface="Noto Sans CJK JP Regular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8"/>
          <p:cNvPicPr/>
          <p:nvPr/>
        </p:nvPicPr>
        <p:blipFill>
          <a:blip r:embed="rId2"/>
          <a:srcRect t="2251"/>
          <a:stretch/>
        </p:blipFill>
        <p:spPr>
          <a:xfrm>
            <a:off x="-9720" y="0"/>
            <a:ext cx="9262080" cy="5143320"/>
          </a:xfrm>
          <a:prstGeom prst="rect">
            <a:avLst/>
          </a:prstGeom>
          <a:ln>
            <a:noFill/>
          </a:ln>
        </p:spPr>
      </p:pic>
      <p:sp>
        <p:nvSpPr>
          <p:cNvPr id="83" name="CustomShape 1"/>
          <p:cNvSpPr/>
          <p:nvPr/>
        </p:nvSpPr>
        <p:spPr>
          <a:xfrm>
            <a:off x="899640" y="3507840"/>
            <a:ext cx="7344360" cy="935640"/>
          </a:xfrm>
          <a:prstGeom prst="rect">
            <a:avLst/>
          </a:prstGeom>
          <a:solidFill>
            <a:srgbClr val="EEECE1">
              <a:alpha val="85000"/>
            </a:srgbClr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4" name="Picture 2"/>
          <p:cNvPicPr/>
          <p:nvPr/>
        </p:nvPicPr>
        <p:blipFill>
          <a:blip r:embed="rId3"/>
          <a:srcRect b="17428"/>
          <a:stretch/>
        </p:blipFill>
        <p:spPr>
          <a:xfrm>
            <a:off x="3528000" y="1136160"/>
            <a:ext cx="2088000" cy="2011320"/>
          </a:xfrm>
          <a:prstGeom prst="rect">
            <a:avLst/>
          </a:prstGeom>
          <a:ln>
            <a:noFill/>
          </a:ln>
        </p:spPr>
      </p:pic>
      <p:sp>
        <p:nvSpPr>
          <p:cNvPr id="85" name="CustomShape 2"/>
          <p:cNvSpPr/>
          <p:nvPr/>
        </p:nvSpPr>
        <p:spPr>
          <a:xfrm>
            <a:off x="1763640" y="3848760"/>
            <a:ext cx="561636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800" b="0" strike="noStrike" spc="-299">
                <a:solidFill>
                  <a:srgbClr val="4F6228"/>
                </a:solidFill>
                <a:latin typeface="나눔고딕 ExtraBold"/>
                <a:ea typeface="나눔고딕 ExtraBold"/>
              </a:rPr>
              <a:t>냉장고를 부탁해 프로그램 </a:t>
            </a:r>
            <a:endParaRPr lang="en-US" sz="2800" b="0" strike="noStrike" spc="-1">
              <a:latin typeface="Noto Sans CJK JP Regular"/>
            </a:endParaRPr>
          </a:p>
        </p:txBody>
      </p:sp>
      <p:sp>
        <p:nvSpPr>
          <p:cNvPr id="86" name="CustomShape 3"/>
          <p:cNvSpPr/>
          <p:nvPr/>
        </p:nvSpPr>
        <p:spPr>
          <a:xfrm>
            <a:off x="1753920" y="3606120"/>
            <a:ext cx="5616360" cy="25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100" b="0" strike="noStrike" spc="599">
                <a:solidFill>
                  <a:srgbClr val="77933C"/>
                </a:solidFill>
                <a:latin typeface="한컴 윤고딕 240"/>
                <a:ea typeface="한컴 윤고딕 240"/>
              </a:rPr>
              <a:t>Team Project 발표</a:t>
            </a:r>
            <a:endParaRPr lang="en-US" sz="1100" b="0" strike="noStrike" spc="-1">
              <a:latin typeface="Noto Sans CJK JP Regula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Line 1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TextShape 2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제작 과정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2541240" y="4403880"/>
            <a:ext cx="403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프로그래밍 작업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39" name="CustomShape 4"/>
          <p:cNvSpPr/>
          <p:nvPr/>
        </p:nvSpPr>
        <p:spPr>
          <a:xfrm>
            <a:off x="1108440" y="1419480"/>
            <a:ext cx="6897960" cy="2736000"/>
          </a:xfrm>
          <a:prstGeom prst="rect">
            <a:avLst/>
          </a:prstGeom>
          <a:noFill/>
          <a:ln w="25560">
            <a:solidFill>
              <a:srgbClr val="DBEEF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0" name="Picture 2"/>
          <p:cNvPicPr/>
          <p:nvPr/>
        </p:nvPicPr>
        <p:blipFill>
          <a:blip r:embed="rId2"/>
          <a:stretch/>
        </p:blipFill>
        <p:spPr>
          <a:xfrm>
            <a:off x="1386360" y="1674360"/>
            <a:ext cx="2969280" cy="2226600"/>
          </a:xfrm>
          <a:prstGeom prst="rect">
            <a:avLst/>
          </a:prstGeom>
          <a:ln>
            <a:noFill/>
          </a:ln>
        </p:spPr>
      </p:pic>
      <p:pic>
        <p:nvPicPr>
          <p:cNvPr id="141" name="Picture 3"/>
          <p:cNvPicPr/>
          <p:nvPr/>
        </p:nvPicPr>
        <p:blipFill>
          <a:blip r:embed="rId3"/>
          <a:stretch/>
        </p:blipFill>
        <p:spPr>
          <a:xfrm>
            <a:off x="4752720" y="1674360"/>
            <a:ext cx="2984760" cy="2238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Line 1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3" name="TextShape 2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소스코드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44" name="CustomShape 3"/>
          <p:cNvSpPr/>
          <p:nvPr/>
        </p:nvSpPr>
        <p:spPr>
          <a:xfrm>
            <a:off x="1108440" y="1419480"/>
            <a:ext cx="6897960" cy="3312000"/>
          </a:xfrm>
          <a:prstGeom prst="rect">
            <a:avLst/>
          </a:prstGeom>
          <a:noFill/>
          <a:ln w="25560">
            <a:solidFill>
              <a:srgbClr val="DBEEF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5" name="Picture 2"/>
          <p:cNvPicPr/>
          <p:nvPr/>
        </p:nvPicPr>
        <p:blipFill>
          <a:blip r:embed="rId2"/>
          <a:srcRect l="8327" t="14861" r="48513" b="5753"/>
          <a:stretch/>
        </p:blipFill>
        <p:spPr>
          <a:xfrm>
            <a:off x="1187640" y="1741320"/>
            <a:ext cx="2578680" cy="2668320"/>
          </a:xfrm>
          <a:prstGeom prst="rect">
            <a:avLst/>
          </a:prstGeom>
          <a:ln>
            <a:noFill/>
          </a:ln>
        </p:spPr>
      </p:pic>
      <p:pic>
        <p:nvPicPr>
          <p:cNvPr id="146" name="Picture 3"/>
          <p:cNvPicPr/>
          <p:nvPr/>
        </p:nvPicPr>
        <p:blipFill>
          <a:blip r:embed="rId3"/>
          <a:srcRect l="12224" t="10945" r="40361" b="6378"/>
          <a:stretch/>
        </p:blipFill>
        <p:spPr>
          <a:xfrm>
            <a:off x="3454200" y="1820160"/>
            <a:ext cx="2559960" cy="2511360"/>
          </a:xfrm>
          <a:prstGeom prst="rect">
            <a:avLst/>
          </a:prstGeom>
          <a:ln>
            <a:noFill/>
          </a:ln>
        </p:spPr>
      </p:pic>
      <p:pic>
        <p:nvPicPr>
          <p:cNvPr id="147" name="Picture 4"/>
          <p:cNvPicPr/>
          <p:nvPr/>
        </p:nvPicPr>
        <p:blipFill>
          <a:blip r:embed="rId4"/>
          <a:srcRect l="12339" t="11958" r="41323" b="9727"/>
          <a:stretch/>
        </p:blipFill>
        <p:spPr>
          <a:xfrm>
            <a:off x="5282640" y="1780560"/>
            <a:ext cx="2723760" cy="2589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Line 1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9" name="TextShape 2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활용 방안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4716000" y="2290320"/>
            <a:ext cx="4176000" cy="191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</a:pPr>
            <a:r>
              <a:rPr lang="en-US" sz="2000" b="1" strike="noStrike" spc="-1">
                <a:solidFill>
                  <a:srgbClr val="000000"/>
                </a:solidFill>
                <a:latin typeface="a고딕14"/>
                <a:ea typeface="a고딕14"/>
              </a:rPr>
              <a:t>스마트 냉장고</a:t>
            </a:r>
            <a:endParaRPr lang="en-US" sz="2000" b="0" strike="noStrike" spc="-1">
              <a:latin typeface="Noto Sans CJK JP Regular"/>
            </a:endParaRPr>
          </a:p>
          <a:p>
            <a:pPr algn="ctr">
              <a:lnSpc>
                <a:spcPct val="15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냉장고 안에 있는 물건들을 파악 후 </a:t>
            </a:r>
            <a:endParaRPr lang="en-US" sz="2000" b="0" strike="noStrike" spc="-1">
              <a:latin typeface="Noto Sans CJK JP Regular"/>
            </a:endParaRPr>
          </a:p>
          <a:p>
            <a:pPr algn="ctr">
              <a:lnSpc>
                <a:spcPct val="15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적절한 요리를 추천해주고 요리법 제시</a:t>
            </a:r>
            <a:endParaRPr lang="en-US" sz="2000" b="0" strike="noStrike" spc="-1">
              <a:latin typeface="Noto Sans CJK JP Regular"/>
            </a:endParaRPr>
          </a:p>
        </p:txBody>
      </p:sp>
      <p:pic>
        <p:nvPicPr>
          <p:cNvPr id="151" name="Picture 2"/>
          <p:cNvPicPr/>
          <p:nvPr/>
        </p:nvPicPr>
        <p:blipFill>
          <a:blip r:embed="rId2"/>
          <a:stretch/>
        </p:blipFill>
        <p:spPr>
          <a:xfrm>
            <a:off x="467640" y="1685880"/>
            <a:ext cx="4032000" cy="2685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8E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3117600" y="2162520"/>
            <a:ext cx="2913480" cy="76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a고딕14"/>
                <a:ea typeface="a고딕14"/>
              </a:rPr>
              <a:t>감사합니다</a:t>
            </a:r>
            <a:endParaRPr lang="en-US" sz="4400" b="0" strike="noStrike" spc="-1">
              <a:latin typeface="Noto Sans CJK JP Regular"/>
            </a:endParaRPr>
          </a:p>
        </p:txBody>
      </p:sp>
      <p:sp>
        <p:nvSpPr>
          <p:cNvPr id="153" name="Line 2"/>
          <p:cNvSpPr/>
          <p:nvPr/>
        </p:nvSpPr>
        <p:spPr>
          <a:xfrm>
            <a:off x="1729800" y="3147480"/>
            <a:ext cx="5688720" cy="360"/>
          </a:xfrm>
          <a:prstGeom prst="line">
            <a:avLst/>
          </a:prstGeom>
          <a:ln w="93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8E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3415320" y="2162160"/>
            <a:ext cx="2318040" cy="76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FFFFFF"/>
                </a:solidFill>
                <a:latin typeface="a고딕14"/>
                <a:ea typeface="a고딕14"/>
              </a:rPr>
              <a:t>Q &amp; A</a:t>
            </a:r>
            <a:endParaRPr lang="en-US" sz="4400" b="0" strike="noStrike" spc="-1">
              <a:latin typeface="Noto Sans CJK JP Regular"/>
            </a:endParaRPr>
          </a:p>
        </p:txBody>
      </p:sp>
      <p:sp>
        <p:nvSpPr>
          <p:cNvPr id="155" name="Line 2"/>
          <p:cNvSpPr/>
          <p:nvPr/>
        </p:nvSpPr>
        <p:spPr>
          <a:xfrm>
            <a:off x="1729800" y="3147480"/>
            <a:ext cx="5688720" cy="360"/>
          </a:xfrm>
          <a:prstGeom prst="line">
            <a:avLst/>
          </a:prstGeom>
          <a:ln w="93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Picture 8"/>
          <p:cNvPicPr/>
          <p:nvPr/>
        </p:nvPicPr>
        <p:blipFill>
          <a:blip r:embed="rId2"/>
          <a:srcRect t="2251"/>
          <a:stretch/>
        </p:blipFill>
        <p:spPr>
          <a:xfrm>
            <a:off x="-9720" y="0"/>
            <a:ext cx="9262080" cy="5143320"/>
          </a:xfrm>
          <a:prstGeom prst="rect">
            <a:avLst/>
          </a:prstGeom>
          <a:ln>
            <a:noFill/>
          </a:ln>
        </p:spPr>
      </p:pic>
      <p:sp>
        <p:nvSpPr>
          <p:cNvPr id="88" name="CustomShape 1"/>
          <p:cNvSpPr/>
          <p:nvPr/>
        </p:nvSpPr>
        <p:spPr>
          <a:xfrm>
            <a:off x="-9720" y="0"/>
            <a:ext cx="9262080" cy="5142960"/>
          </a:xfrm>
          <a:prstGeom prst="rect">
            <a:avLst/>
          </a:prstGeom>
          <a:solidFill>
            <a:srgbClr val="0D0D0D">
              <a:alpha val="72000"/>
            </a:srgbClr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CustomShape 2"/>
          <p:cNvSpPr/>
          <p:nvPr/>
        </p:nvSpPr>
        <p:spPr>
          <a:xfrm>
            <a:off x="1259640" y="1464120"/>
            <a:ext cx="381600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나눔스퀘어 Bold"/>
                <a:ea typeface="나눔스퀘어 Bold"/>
              </a:rPr>
              <a:t>목차</a:t>
            </a:r>
            <a:endParaRPr lang="en-US" sz="3600" b="0" strike="noStrike" spc="-1">
              <a:latin typeface="Noto Sans CJK JP Regular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736560" y="2942640"/>
            <a:ext cx="246708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고딕14"/>
                <a:ea typeface="a고딕14"/>
              </a:rPr>
              <a:t>개발동기&amp;목표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91" name="Line 4"/>
          <p:cNvSpPr/>
          <p:nvPr/>
        </p:nvSpPr>
        <p:spPr>
          <a:xfrm>
            <a:off x="683280" y="2427480"/>
            <a:ext cx="7849080" cy="360"/>
          </a:xfrm>
          <a:prstGeom prst="line">
            <a:avLst/>
          </a:prstGeom>
          <a:ln w="19080">
            <a:solidFill>
              <a:srgbClr val="C3D69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2" name="CustomShape 5"/>
          <p:cNvSpPr/>
          <p:nvPr/>
        </p:nvSpPr>
        <p:spPr>
          <a:xfrm>
            <a:off x="5220000" y="2942640"/>
            <a:ext cx="143964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고딕14"/>
                <a:ea typeface="a고딕14"/>
              </a:rPr>
              <a:t>작동과정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93" name="CustomShape 6"/>
          <p:cNvSpPr/>
          <p:nvPr/>
        </p:nvSpPr>
        <p:spPr>
          <a:xfrm>
            <a:off x="7308360" y="2942640"/>
            <a:ext cx="143964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고딕14"/>
                <a:ea typeface="a고딕14"/>
              </a:rPr>
              <a:t>제작과정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94" name="CustomShape 7"/>
          <p:cNvSpPr/>
          <p:nvPr/>
        </p:nvSpPr>
        <p:spPr>
          <a:xfrm>
            <a:off x="3276000" y="2942640"/>
            <a:ext cx="143964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고딕14"/>
                <a:ea typeface="a고딕14"/>
              </a:rPr>
              <a:t>데모 영상</a:t>
            </a:r>
            <a:endParaRPr lang="en-US" sz="2000" b="0" strike="noStrike" spc="-1">
              <a:latin typeface="Noto Sans CJK JP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Line 1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6" name="TextShape 2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개발 동기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pic>
        <p:nvPicPr>
          <p:cNvPr id="97" name="Picture 2"/>
          <p:cNvPicPr/>
          <p:nvPr/>
        </p:nvPicPr>
        <p:blipFill>
          <a:blip r:embed="rId2"/>
          <a:stretch/>
        </p:blipFill>
        <p:spPr>
          <a:xfrm>
            <a:off x="401040" y="1419480"/>
            <a:ext cx="4021200" cy="2154960"/>
          </a:xfrm>
          <a:prstGeom prst="rect">
            <a:avLst/>
          </a:prstGeom>
          <a:ln>
            <a:noFill/>
          </a:ln>
        </p:spPr>
      </p:pic>
      <p:sp>
        <p:nvSpPr>
          <p:cNvPr id="98" name="CustomShape 3"/>
          <p:cNvSpPr/>
          <p:nvPr/>
        </p:nvSpPr>
        <p:spPr>
          <a:xfrm>
            <a:off x="1468440" y="4083840"/>
            <a:ext cx="6177960" cy="94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나눔손글씨 펜"/>
                <a:ea typeface="나눔손글씨 펜"/>
              </a:rPr>
              <a:t>내가 갖고 있는 재료들을 가지고 어떤 음식들을 만들 수 있을까?</a:t>
            </a:r>
            <a:endParaRPr lang="en-US" sz="2800" b="0" strike="noStrike" spc="-1">
              <a:latin typeface="Noto Sans CJK JP Regular"/>
            </a:endParaRPr>
          </a:p>
        </p:txBody>
      </p:sp>
      <p:pic>
        <p:nvPicPr>
          <p:cNvPr id="99" name="Picture 4"/>
          <p:cNvPicPr/>
          <p:nvPr/>
        </p:nvPicPr>
        <p:blipFill>
          <a:blip r:embed="rId3"/>
          <a:srcRect b="6214"/>
          <a:stretch/>
        </p:blipFill>
        <p:spPr>
          <a:xfrm>
            <a:off x="4631400" y="1419480"/>
            <a:ext cx="4116600" cy="2154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Line 1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TextShape 2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진행 방식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2" name="CustomShape 3"/>
          <p:cNvSpPr/>
          <p:nvPr/>
        </p:nvSpPr>
        <p:spPr>
          <a:xfrm>
            <a:off x="2541240" y="3739680"/>
            <a:ext cx="403200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나눔스퀘어 Bold"/>
                <a:ea typeface="나눔스퀘어 Bold"/>
              </a:rPr>
              <a:t>3. 탐색한 결과로 나온 요리를 보여줌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03" name="CustomShape 4"/>
          <p:cNvSpPr/>
          <p:nvPr/>
        </p:nvSpPr>
        <p:spPr>
          <a:xfrm>
            <a:off x="2174040" y="2894040"/>
            <a:ext cx="476676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나눔스퀘어 Bold"/>
                <a:ea typeface="나눔스퀘어 Bold"/>
              </a:rPr>
              <a:t>2. 재료가 가장 많이 겹치는 요리를 탐색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2541240" y="1995840"/>
            <a:ext cx="403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나눔스퀘어 Bold"/>
                <a:ea typeface="나눔스퀘어 Bold"/>
              </a:rPr>
              <a:t>1. 가지고 있는 요리재료를 입력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6156000" y="1549800"/>
            <a:ext cx="1281240" cy="2965680"/>
          </a:xfrm>
          <a:prstGeom prst="arc">
            <a:avLst>
              <a:gd name="adj1" fmla="val 16910495"/>
              <a:gd name="adj2" fmla="val 4637211"/>
            </a:avLst>
          </a:prstGeom>
          <a:noFill/>
          <a:ln w="57240">
            <a:solidFill>
              <a:srgbClr val="00B0F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CustomShape 7"/>
          <p:cNvSpPr/>
          <p:nvPr/>
        </p:nvSpPr>
        <p:spPr>
          <a:xfrm flipH="1">
            <a:off x="1632600" y="1549800"/>
            <a:ext cx="1281240" cy="2965680"/>
          </a:xfrm>
          <a:prstGeom prst="arc">
            <a:avLst>
              <a:gd name="adj1" fmla="val 16910495"/>
              <a:gd name="adj2" fmla="val 4637211"/>
            </a:avLst>
          </a:prstGeom>
          <a:noFill/>
          <a:ln w="57240">
            <a:solidFill>
              <a:srgbClr val="00B0F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Line 1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TextShape 2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Demo 동영상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1108440" y="1419480"/>
            <a:ext cx="6897960" cy="3312000"/>
          </a:xfrm>
          <a:prstGeom prst="rect">
            <a:avLst/>
          </a:prstGeom>
          <a:noFill/>
          <a:ln w="25560">
            <a:solidFill>
              <a:srgbClr val="DBEEF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0627480"/>
              </p:ext>
            </p:extLst>
          </p:nvPr>
        </p:nvGraphicFramePr>
        <p:xfrm>
          <a:off x="1392281" y="2548830"/>
          <a:ext cx="6359078" cy="1031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포장기 셸 개체" showAsIcon="1" r:id="rId3" imgW="3212280" imgH="521280" progId="Package">
                  <p:embed/>
                </p:oleObj>
              </mc:Choice>
              <mc:Fallback>
                <p:oleObj name="포장기 셸 개체" showAsIcon="1" r:id="rId3" imgW="3212280" imgH="5212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92281" y="2548830"/>
                        <a:ext cx="6359078" cy="1031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5076000" y="1707480"/>
            <a:ext cx="1223640" cy="1223640"/>
          </a:xfrm>
          <a:prstGeom prst="ellipse">
            <a:avLst/>
          </a:prstGeom>
          <a:solidFill>
            <a:srgbClr val="9BBB59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2"/>
          <p:cNvSpPr/>
          <p:nvPr/>
        </p:nvSpPr>
        <p:spPr>
          <a:xfrm>
            <a:off x="2771640" y="1707480"/>
            <a:ext cx="1223640" cy="1223640"/>
          </a:xfrm>
          <a:prstGeom prst="ellipse">
            <a:avLst/>
          </a:prstGeom>
          <a:solidFill>
            <a:srgbClr val="558ED5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2" name="CustomShape 3"/>
          <p:cNvSpPr/>
          <p:nvPr/>
        </p:nvSpPr>
        <p:spPr>
          <a:xfrm>
            <a:off x="2771640" y="3363840"/>
            <a:ext cx="1223640" cy="1223640"/>
          </a:xfrm>
          <a:prstGeom prst="ellipse">
            <a:avLst/>
          </a:prstGeom>
          <a:solidFill>
            <a:srgbClr val="C0504D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3" name="Line 4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TextShape 5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이용 개념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5" name="CustomShape 6"/>
          <p:cNvSpPr/>
          <p:nvPr/>
        </p:nvSpPr>
        <p:spPr>
          <a:xfrm>
            <a:off x="1367640" y="3775680"/>
            <a:ext cx="403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고딕14"/>
                <a:ea typeface="a고딕14"/>
              </a:rPr>
              <a:t>Grep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16" name="CustomShape 7"/>
          <p:cNvSpPr/>
          <p:nvPr/>
        </p:nvSpPr>
        <p:spPr>
          <a:xfrm>
            <a:off x="3672000" y="2119680"/>
            <a:ext cx="403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고딕14"/>
                <a:ea typeface="a고딕14"/>
              </a:rPr>
              <a:t>Cat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17" name="CustomShape 8"/>
          <p:cNvSpPr/>
          <p:nvPr/>
        </p:nvSpPr>
        <p:spPr>
          <a:xfrm>
            <a:off x="1367640" y="2119680"/>
            <a:ext cx="403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고딕14"/>
                <a:ea typeface="a고딕14"/>
              </a:rPr>
              <a:t>Sort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18" name="CustomShape 9"/>
          <p:cNvSpPr/>
          <p:nvPr/>
        </p:nvSpPr>
        <p:spPr>
          <a:xfrm>
            <a:off x="5076000" y="3411720"/>
            <a:ext cx="1223640" cy="1223640"/>
          </a:xfrm>
          <a:prstGeom prst="ellipse">
            <a:avLst/>
          </a:prstGeom>
          <a:solidFill>
            <a:srgbClr val="F79646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CustomShape 10"/>
          <p:cNvSpPr/>
          <p:nvPr/>
        </p:nvSpPr>
        <p:spPr>
          <a:xfrm>
            <a:off x="3672000" y="3823920"/>
            <a:ext cx="403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FFFFFF"/>
                </a:solidFill>
                <a:latin typeface="a고딕14"/>
                <a:ea typeface="a고딕14"/>
              </a:rPr>
              <a:t>Pipe</a:t>
            </a:r>
            <a:endParaRPr lang="en-US" sz="2000" b="0" strike="noStrike" spc="-1">
              <a:latin typeface="Noto Sans CJK JP Regula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Line 1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TextShape 2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작동 원리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1706040" y="1651680"/>
            <a:ext cx="570276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1. Main함수에서 Scanf로 재료(문자열)를 입력받는다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23" name="CustomShape 4"/>
          <p:cNvSpPr/>
          <p:nvPr/>
        </p:nvSpPr>
        <p:spPr>
          <a:xfrm>
            <a:off x="2541240" y="2315520"/>
            <a:ext cx="403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2. Grep을 실행시킨다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24" name="CustomShape 5"/>
          <p:cNvSpPr/>
          <p:nvPr/>
        </p:nvSpPr>
        <p:spPr>
          <a:xfrm>
            <a:off x="2123640" y="3003840"/>
            <a:ext cx="4867560" cy="70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3. Grep 결과를 Pipe로 부모에게 주고, </a:t>
            </a:r>
            <a:endParaRPr lang="en-US" sz="2000" b="0" strike="noStrike" spc="-1">
              <a:latin typeface="Noto Sans CJK JP Regular"/>
            </a:endParaRPr>
          </a:p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부모는 Sort를 실행시킨다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25" name="CustomShape 6"/>
          <p:cNvSpPr/>
          <p:nvPr/>
        </p:nvSpPr>
        <p:spPr>
          <a:xfrm>
            <a:off x="2123640" y="3971880"/>
            <a:ext cx="4867560" cy="69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4. Sort결과를 Pipe로 주고, Cat으로 읽는다</a:t>
            </a:r>
            <a:endParaRPr lang="en-US" sz="2000" b="0" strike="noStrike" spc="-1">
              <a:latin typeface="Noto Sans CJK JP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 additive="repl">
                                        <p:cTn id="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 additive="repl">
                                        <p:cTn id="1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 additive="repl">
                                        <p:cTn id="1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Line 1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TextShape 2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제작 과정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2541240" y="4403880"/>
            <a:ext cx="403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아이디어 회의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29" name="CustomShape 4"/>
          <p:cNvSpPr/>
          <p:nvPr/>
        </p:nvSpPr>
        <p:spPr>
          <a:xfrm>
            <a:off x="1108440" y="1419480"/>
            <a:ext cx="6897960" cy="2736000"/>
          </a:xfrm>
          <a:prstGeom prst="rect">
            <a:avLst/>
          </a:prstGeom>
          <a:noFill/>
          <a:ln w="25560">
            <a:solidFill>
              <a:srgbClr val="DBEEF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0" name="Picture 2"/>
          <p:cNvPicPr/>
          <p:nvPr/>
        </p:nvPicPr>
        <p:blipFill rotWithShape="1">
          <a:blip r:embed="rId2"/>
          <a:srcRect r="19441"/>
          <a:stretch/>
        </p:blipFill>
        <p:spPr>
          <a:xfrm>
            <a:off x="2869214" y="1545327"/>
            <a:ext cx="3376052" cy="2492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Line 1"/>
          <p:cNvSpPr/>
          <p:nvPr/>
        </p:nvSpPr>
        <p:spPr>
          <a:xfrm>
            <a:off x="524880" y="1059480"/>
            <a:ext cx="8064720" cy="360"/>
          </a:xfrm>
          <a:prstGeom prst="line">
            <a:avLst/>
          </a:prstGeom>
          <a:ln w="38160">
            <a:solidFill>
              <a:srgbClr val="F2F2F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2" name="TextShape 2"/>
          <p:cNvSpPr txBox="1"/>
          <p:nvPr/>
        </p:nvSpPr>
        <p:spPr>
          <a:xfrm>
            <a:off x="457200" y="202320"/>
            <a:ext cx="8229240" cy="856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ko-KR" sz="2400" b="0" strike="noStrike" spc="-1">
                <a:solidFill>
                  <a:srgbClr val="000000"/>
                </a:solidFill>
                <a:latin typeface="a고딕14"/>
                <a:ea typeface="a고딕14"/>
              </a:rPr>
              <a:t>제작 과정</a:t>
            </a:r>
            <a:endParaRPr lang="ko-KR" sz="24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33" name="CustomShape 3"/>
          <p:cNvSpPr/>
          <p:nvPr/>
        </p:nvSpPr>
        <p:spPr>
          <a:xfrm>
            <a:off x="2541240" y="4403880"/>
            <a:ext cx="4032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a고딕14"/>
                <a:ea typeface="a고딕14"/>
              </a:rPr>
              <a:t>요리법 데이터 조사 후 파일 생성</a:t>
            </a:r>
            <a:endParaRPr lang="en-US" sz="2000" b="0" strike="noStrike" spc="-1">
              <a:latin typeface="Noto Sans CJK JP Regular"/>
            </a:endParaRPr>
          </a:p>
        </p:txBody>
      </p:sp>
      <p:sp>
        <p:nvSpPr>
          <p:cNvPr id="134" name="CustomShape 4"/>
          <p:cNvSpPr/>
          <p:nvPr/>
        </p:nvSpPr>
        <p:spPr>
          <a:xfrm>
            <a:off x="1108440" y="1419480"/>
            <a:ext cx="6897960" cy="2736000"/>
          </a:xfrm>
          <a:prstGeom prst="rect">
            <a:avLst/>
          </a:prstGeom>
          <a:noFill/>
          <a:ln w="25560">
            <a:solidFill>
              <a:srgbClr val="DBEEF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5" name="Picture 2"/>
          <p:cNvPicPr/>
          <p:nvPr/>
        </p:nvPicPr>
        <p:blipFill>
          <a:blip r:embed="rId2"/>
          <a:stretch/>
        </p:blipFill>
        <p:spPr>
          <a:xfrm>
            <a:off x="2229120" y="1473120"/>
            <a:ext cx="4656600" cy="2571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</TotalTime>
  <Words>137</Words>
  <Application>Microsoft Office PowerPoint</Application>
  <PresentationFormat>화면 슬라이드 쇼(16:9)</PresentationFormat>
  <Paragraphs>38</Paragraphs>
  <Slides>14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2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9" baseType="lpstr">
      <vt:lpstr>굴림</vt:lpstr>
      <vt:lpstr>Arial</vt:lpstr>
      <vt:lpstr>DejaVu Sans</vt:lpstr>
      <vt:lpstr>Wingdings</vt:lpstr>
      <vt:lpstr>한컴 윤고딕 240</vt:lpstr>
      <vt:lpstr>나눔스퀘어 Bold</vt:lpstr>
      <vt:lpstr>Noto Sans CJK JP Regular</vt:lpstr>
      <vt:lpstr>Symbol</vt:lpstr>
      <vt:lpstr>a고딕14</vt:lpstr>
      <vt:lpstr>나눔손글씨 펜</vt:lpstr>
      <vt:lpstr>나눔고딕 ExtraBold</vt:lpstr>
      <vt:lpstr>맑은 고딕</vt:lpstr>
      <vt:lpstr>Office Theme</vt:lpstr>
      <vt:lpstr>Office Theme</vt:lpstr>
      <vt:lpstr>패키지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팀 프로젝트 발표</dc:title>
  <dc:creator>Choi Young Chan</dc:creator>
  <cp:lastModifiedBy>Choi Young Chan</cp:lastModifiedBy>
  <cp:revision>16</cp:revision>
  <dcterms:created xsi:type="dcterms:W3CDTF">2018-12-18T07:52:36Z</dcterms:created>
  <dcterms:modified xsi:type="dcterms:W3CDTF">2018-12-21T04:00:41Z</dcterms:modified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화면 슬라이드 쇼(16:9)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14</vt:i4>
  </property>
</Properties>
</file>